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4AC4FA-A447-43A1-907D-3C6FA86FCA87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4D1E41-2EF6-4025-A911-F20F65D29305}">
      <dgm:prSet phldrT="[Text]"/>
      <dgm:spPr/>
      <dgm:t>
        <a:bodyPr/>
        <a:lstStyle/>
        <a:p>
          <a:r>
            <a:rPr lang="en-US" dirty="0" smtClean="0"/>
            <a:t>Case Study</a:t>
          </a:r>
          <a:endParaRPr lang="en-US" dirty="0"/>
        </a:p>
      </dgm:t>
    </dgm:pt>
    <dgm:pt modelId="{81E244CF-A2F4-48B3-A784-81EDB0899FC5}" type="parTrans" cxnId="{8F19A2BB-514E-4DF6-9F86-E1A90F069B6C}">
      <dgm:prSet/>
      <dgm:spPr/>
      <dgm:t>
        <a:bodyPr/>
        <a:lstStyle/>
        <a:p>
          <a:endParaRPr lang="en-US"/>
        </a:p>
      </dgm:t>
    </dgm:pt>
    <dgm:pt modelId="{374BB738-0343-4AAB-8D4B-53F4A23AACA7}" type="sibTrans" cxnId="{8F19A2BB-514E-4DF6-9F86-E1A90F069B6C}">
      <dgm:prSet/>
      <dgm:spPr/>
      <dgm:t>
        <a:bodyPr/>
        <a:lstStyle/>
        <a:p>
          <a:endParaRPr lang="en-US"/>
        </a:p>
      </dgm:t>
    </dgm:pt>
    <dgm:pt modelId="{A41DE86D-4F16-48CF-893D-C7A4E2ED4230}">
      <dgm:prSet phldrT="[Text]"/>
      <dgm:spPr/>
      <dgm:t>
        <a:bodyPr/>
        <a:lstStyle/>
        <a:p>
          <a:r>
            <a:rPr lang="en-US" dirty="0" smtClean="0"/>
            <a:t>Method</a:t>
          </a:r>
          <a:endParaRPr lang="en-US" dirty="0"/>
        </a:p>
      </dgm:t>
    </dgm:pt>
    <dgm:pt modelId="{E6FD7623-2AAB-452A-BEC5-741A0723CE9C}" type="parTrans" cxnId="{58C208B5-6C92-40E7-B988-E20CFBA3030E}">
      <dgm:prSet/>
      <dgm:spPr/>
      <dgm:t>
        <a:bodyPr/>
        <a:lstStyle/>
        <a:p>
          <a:endParaRPr lang="en-US"/>
        </a:p>
      </dgm:t>
    </dgm:pt>
    <dgm:pt modelId="{D6FBB95F-C3B6-4E68-A748-E2CB923A1191}" type="sibTrans" cxnId="{58C208B5-6C92-40E7-B988-E20CFBA3030E}">
      <dgm:prSet/>
      <dgm:spPr/>
      <dgm:t>
        <a:bodyPr/>
        <a:lstStyle/>
        <a:p>
          <a:endParaRPr lang="en-US"/>
        </a:p>
      </dgm:t>
    </dgm:pt>
    <dgm:pt modelId="{BA9FA9EC-9996-4C09-A64D-3AB1C36257AB}">
      <dgm:prSet phldrT="[Text]"/>
      <dgm:spPr/>
      <dgm:t>
        <a:bodyPr/>
        <a:lstStyle/>
        <a:p>
          <a:r>
            <a:rPr lang="en-US" dirty="0" smtClean="0"/>
            <a:t>Requirement</a:t>
          </a:r>
          <a:endParaRPr lang="en-US" dirty="0"/>
        </a:p>
      </dgm:t>
    </dgm:pt>
    <dgm:pt modelId="{2B9711B8-1351-45DF-9CAF-8810C4DF8976}" type="parTrans" cxnId="{F0171EA1-79EE-4BB6-A5B2-84B0FC100C1D}">
      <dgm:prSet/>
      <dgm:spPr/>
      <dgm:t>
        <a:bodyPr/>
        <a:lstStyle/>
        <a:p>
          <a:endParaRPr lang="en-US"/>
        </a:p>
      </dgm:t>
    </dgm:pt>
    <dgm:pt modelId="{31A695C5-1E6B-46EE-8381-AC2F7DEDAD63}" type="sibTrans" cxnId="{F0171EA1-79EE-4BB6-A5B2-84B0FC100C1D}">
      <dgm:prSet/>
      <dgm:spPr/>
      <dgm:t>
        <a:bodyPr/>
        <a:lstStyle/>
        <a:p>
          <a:endParaRPr lang="en-US"/>
        </a:p>
      </dgm:t>
    </dgm:pt>
    <dgm:pt modelId="{FDAFA636-B680-407B-B23C-3FE43C732973}" type="pres">
      <dgm:prSet presAssocID="{C74AC4FA-A447-43A1-907D-3C6FA86FCA8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B305CE-21B5-4D6E-964B-A69CF2B7705B}" type="pres">
      <dgm:prSet presAssocID="{D44D1E41-2EF6-4025-A911-F20F65D29305}" presName="composite" presStyleCnt="0"/>
      <dgm:spPr/>
    </dgm:pt>
    <dgm:pt modelId="{9D0F4478-30BD-4E78-BD9A-43E9A265D329}" type="pres">
      <dgm:prSet presAssocID="{D44D1E41-2EF6-4025-A911-F20F65D29305}" presName="LShape" presStyleLbl="alignNode1" presStyleIdx="0" presStyleCnt="5"/>
      <dgm:spPr/>
    </dgm:pt>
    <dgm:pt modelId="{86703AF0-CA54-46B0-9E51-DFE8A1EB9710}" type="pres">
      <dgm:prSet presAssocID="{D44D1E41-2EF6-4025-A911-F20F65D29305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7B0A8-8397-4D81-8908-E004C35BB101}" type="pres">
      <dgm:prSet presAssocID="{D44D1E41-2EF6-4025-A911-F20F65D29305}" presName="Triangle" presStyleLbl="alignNode1" presStyleIdx="1" presStyleCnt="5"/>
      <dgm:spPr/>
    </dgm:pt>
    <dgm:pt modelId="{80A3C5F3-185B-4FBD-B977-26069C5125F7}" type="pres">
      <dgm:prSet presAssocID="{374BB738-0343-4AAB-8D4B-53F4A23AACA7}" presName="sibTrans" presStyleCnt="0"/>
      <dgm:spPr/>
    </dgm:pt>
    <dgm:pt modelId="{939FC04B-DE7D-4683-BDC0-09E3720FC368}" type="pres">
      <dgm:prSet presAssocID="{374BB738-0343-4AAB-8D4B-53F4A23AACA7}" presName="space" presStyleCnt="0"/>
      <dgm:spPr/>
    </dgm:pt>
    <dgm:pt modelId="{4B8B6E91-8704-40E0-B9C9-E8E7AB713661}" type="pres">
      <dgm:prSet presAssocID="{A41DE86D-4F16-48CF-893D-C7A4E2ED4230}" presName="composite" presStyleCnt="0"/>
      <dgm:spPr/>
    </dgm:pt>
    <dgm:pt modelId="{FB1036C4-C966-4B87-A9B6-404042FC87EF}" type="pres">
      <dgm:prSet presAssocID="{A41DE86D-4F16-48CF-893D-C7A4E2ED4230}" presName="LShape" presStyleLbl="alignNode1" presStyleIdx="2" presStyleCnt="5"/>
      <dgm:spPr/>
    </dgm:pt>
    <dgm:pt modelId="{D2B065B6-57CC-4FEC-9B18-4A30F689A344}" type="pres">
      <dgm:prSet presAssocID="{A41DE86D-4F16-48CF-893D-C7A4E2ED4230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9B1254-720B-491E-91E2-F8319960BAE3}" type="pres">
      <dgm:prSet presAssocID="{A41DE86D-4F16-48CF-893D-C7A4E2ED4230}" presName="Triangle" presStyleLbl="alignNode1" presStyleIdx="3" presStyleCnt="5"/>
      <dgm:spPr/>
    </dgm:pt>
    <dgm:pt modelId="{5E5176BC-1C7E-4780-98C2-8D135DCF920B}" type="pres">
      <dgm:prSet presAssocID="{D6FBB95F-C3B6-4E68-A748-E2CB923A1191}" presName="sibTrans" presStyleCnt="0"/>
      <dgm:spPr/>
    </dgm:pt>
    <dgm:pt modelId="{5C4033A2-FAD1-43C1-9F03-7A5441D3A533}" type="pres">
      <dgm:prSet presAssocID="{D6FBB95F-C3B6-4E68-A748-E2CB923A1191}" presName="space" presStyleCnt="0"/>
      <dgm:spPr/>
    </dgm:pt>
    <dgm:pt modelId="{A53D8FE7-0E78-4951-B62D-5A1CB6FC64EA}" type="pres">
      <dgm:prSet presAssocID="{BA9FA9EC-9996-4C09-A64D-3AB1C36257AB}" presName="composite" presStyleCnt="0"/>
      <dgm:spPr/>
    </dgm:pt>
    <dgm:pt modelId="{57E5E8E4-AAB6-4D3D-832E-35B2F7B58B0C}" type="pres">
      <dgm:prSet presAssocID="{BA9FA9EC-9996-4C09-A64D-3AB1C36257AB}" presName="LShape" presStyleLbl="alignNode1" presStyleIdx="4" presStyleCnt="5"/>
      <dgm:spPr/>
    </dgm:pt>
    <dgm:pt modelId="{C51BC0A0-73D4-4FD5-84FE-BBCB0BB92FAD}" type="pres">
      <dgm:prSet presAssocID="{BA9FA9EC-9996-4C09-A64D-3AB1C36257AB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3EAF5B-4AC9-44F2-8869-2805D5CB9C0F}" type="presOf" srcId="{D44D1E41-2EF6-4025-A911-F20F65D29305}" destId="{86703AF0-CA54-46B0-9E51-DFE8A1EB9710}" srcOrd="0" destOrd="0" presId="urn:microsoft.com/office/officeart/2009/3/layout/StepUpProcess"/>
    <dgm:cxn modelId="{A4B8680C-5C2A-4CCE-88F7-636D767DF590}" type="presOf" srcId="{BA9FA9EC-9996-4C09-A64D-3AB1C36257AB}" destId="{C51BC0A0-73D4-4FD5-84FE-BBCB0BB92FAD}" srcOrd="0" destOrd="0" presId="urn:microsoft.com/office/officeart/2009/3/layout/StepUpProcess"/>
    <dgm:cxn modelId="{8F19A2BB-514E-4DF6-9F86-E1A90F069B6C}" srcId="{C74AC4FA-A447-43A1-907D-3C6FA86FCA87}" destId="{D44D1E41-2EF6-4025-A911-F20F65D29305}" srcOrd="0" destOrd="0" parTransId="{81E244CF-A2F4-48B3-A784-81EDB0899FC5}" sibTransId="{374BB738-0343-4AAB-8D4B-53F4A23AACA7}"/>
    <dgm:cxn modelId="{F0171EA1-79EE-4BB6-A5B2-84B0FC100C1D}" srcId="{C74AC4FA-A447-43A1-907D-3C6FA86FCA87}" destId="{BA9FA9EC-9996-4C09-A64D-3AB1C36257AB}" srcOrd="2" destOrd="0" parTransId="{2B9711B8-1351-45DF-9CAF-8810C4DF8976}" sibTransId="{31A695C5-1E6B-46EE-8381-AC2F7DEDAD63}"/>
    <dgm:cxn modelId="{74177DF5-A8F9-4B76-9F71-C958711B2740}" type="presOf" srcId="{C74AC4FA-A447-43A1-907D-3C6FA86FCA87}" destId="{FDAFA636-B680-407B-B23C-3FE43C732973}" srcOrd="0" destOrd="0" presId="urn:microsoft.com/office/officeart/2009/3/layout/StepUpProcess"/>
    <dgm:cxn modelId="{58C208B5-6C92-40E7-B988-E20CFBA3030E}" srcId="{C74AC4FA-A447-43A1-907D-3C6FA86FCA87}" destId="{A41DE86D-4F16-48CF-893D-C7A4E2ED4230}" srcOrd="1" destOrd="0" parTransId="{E6FD7623-2AAB-452A-BEC5-741A0723CE9C}" sibTransId="{D6FBB95F-C3B6-4E68-A748-E2CB923A1191}"/>
    <dgm:cxn modelId="{E2645580-AE95-40BA-BA5F-2F8AA3C7185A}" type="presOf" srcId="{A41DE86D-4F16-48CF-893D-C7A4E2ED4230}" destId="{D2B065B6-57CC-4FEC-9B18-4A30F689A344}" srcOrd="0" destOrd="0" presId="urn:microsoft.com/office/officeart/2009/3/layout/StepUpProcess"/>
    <dgm:cxn modelId="{C83E3F44-659D-440A-8C04-177C55295D8A}" type="presParOf" srcId="{FDAFA636-B680-407B-B23C-3FE43C732973}" destId="{11B305CE-21B5-4D6E-964B-A69CF2B7705B}" srcOrd="0" destOrd="0" presId="urn:microsoft.com/office/officeart/2009/3/layout/StepUpProcess"/>
    <dgm:cxn modelId="{487018CC-7234-4AB6-8231-0E9AB0A4E0F6}" type="presParOf" srcId="{11B305CE-21B5-4D6E-964B-A69CF2B7705B}" destId="{9D0F4478-30BD-4E78-BD9A-43E9A265D329}" srcOrd="0" destOrd="0" presId="urn:microsoft.com/office/officeart/2009/3/layout/StepUpProcess"/>
    <dgm:cxn modelId="{CC5C4960-E830-494F-9237-E26F0055D1AD}" type="presParOf" srcId="{11B305CE-21B5-4D6E-964B-A69CF2B7705B}" destId="{86703AF0-CA54-46B0-9E51-DFE8A1EB9710}" srcOrd="1" destOrd="0" presId="urn:microsoft.com/office/officeart/2009/3/layout/StepUpProcess"/>
    <dgm:cxn modelId="{D1758A27-A851-4DCE-AA28-2B4F3590E8F2}" type="presParOf" srcId="{11B305CE-21B5-4D6E-964B-A69CF2B7705B}" destId="{2777B0A8-8397-4D81-8908-E004C35BB101}" srcOrd="2" destOrd="0" presId="urn:microsoft.com/office/officeart/2009/3/layout/StepUpProcess"/>
    <dgm:cxn modelId="{5A37ED79-4AA7-4058-8991-CFFE63C305CE}" type="presParOf" srcId="{FDAFA636-B680-407B-B23C-3FE43C732973}" destId="{80A3C5F3-185B-4FBD-B977-26069C5125F7}" srcOrd="1" destOrd="0" presId="urn:microsoft.com/office/officeart/2009/3/layout/StepUpProcess"/>
    <dgm:cxn modelId="{0611C59A-860D-49EC-AF3D-E1FBA81D8E76}" type="presParOf" srcId="{80A3C5F3-185B-4FBD-B977-26069C5125F7}" destId="{939FC04B-DE7D-4683-BDC0-09E3720FC368}" srcOrd="0" destOrd="0" presId="urn:microsoft.com/office/officeart/2009/3/layout/StepUpProcess"/>
    <dgm:cxn modelId="{DF62DCB9-82DE-473C-A4D8-547461A4A663}" type="presParOf" srcId="{FDAFA636-B680-407B-B23C-3FE43C732973}" destId="{4B8B6E91-8704-40E0-B9C9-E8E7AB713661}" srcOrd="2" destOrd="0" presId="urn:microsoft.com/office/officeart/2009/3/layout/StepUpProcess"/>
    <dgm:cxn modelId="{892759FE-AE04-46A7-8698-A59BBB169DA6}" type="presParOf" srcId="{4B8B6E91-8704-40E0-B9C9-E8E7AB713661}" destId="{FB1036C4-C966-4B87-A9B6-404042FC87EF}" srcOrd="0" destOrd="0" presId="urn:microsoft.com/office/officeart/2009/3/layout/StepUpProcess"/>
    <dgm:cxn modelId="{59CEBE34-F636-4B06-952C-BB1E72D0DF1B}" type="presParOf" srcId="{4B8B6E91-8704-40E0-B9C9-E8E7AB713661}" destId="{D2B065B6-57CC-4FEC-9B18-4A30F689A344}" srcOrd="1" destOrd="0" presId="urn:microsoft.com/office/officeart/2009/3/layout/StepUpProcess"/>
    <dgm:cxn modelId="{F44A492F-3179-4CDB-99D5-D0E95F87A740}" type="presParOf" srcId="{4B8B6E91-8704-40E0-B9C9-E8E7AB713661}" destId="{6C9B1254-720B-491E-91E2-F8319960BAE3}" srcOrd="2" destOrd="0" presId="urn:microsoft.com/office/officeart/2009/3/layout/StepUpProcess"/>
    <dgm:cxn modelId="{8A798CC8-2249-44C7-A019-7693FB71C159}" type="presParOf" srcId="{FDAFA636-B680-407B-B23C-3FE43C732973}" destId="{5E5176BC-1C7E-4780-98C2-8D135DCF920B}" srcOrd="3" destOrd="0" presId="urn:microsoft.com/office/officeart/2009/3/layout/StepUpProcess"/>
    <dgm:cxn modelId="{7B1C4260-6543-4093-8192-191D66331A1B}" type="presParOf" srcId="{5E5176BC-1C7E-4780-98C2-8D135DCF920B}" destId="{5C4033A2-FAD1-43C1-9F03-7A5441D3A533}" srcOrd="0" destOrd="0" presId="urn:microsoft.com/office/officeart/2009/3/layout/StepUpProcess"/>
    <dgm:cxn modelId="{8FB48081-8A0C-40CA-A8AB-5DB2E94F092C}" type="presParOf" srcId="{FDAFA636-B680-407B-B23C-3FE43C732973}" destId="{A53D8FE7-0E78-4951-B62D-5A1CB6FC64EA}" srcOrd="4" destOrd="0" presId="urn:microsoft.com/office/officeart/2009/3/layout/StepUpProcess"/>
    <dgm:cxn modelId="{843D4F28-EAA4-4C5E-97AF-D7BD8A9A9883}" type="presParOf" srcId="{A53D8FE7-0E78-4951-B62D-5A1CB6FC64EA}" destId="{57E5E8E4-AAB6-4D3D-832E-35B2F7B58B0C}" srcOrd="0" destOrd="0" presId="urn:microsoft.com/office/officeart/2009/3/layout/StepUpProcess"/>
    <dgm:cxn modelId="{CC8B75B2-29B0-45AE-9E38-E7D6E86EEA5D}" type="presParOf" srcId="{A53D8FE7-0E78-4951-B62D-5A1CB6FC64EA}" destId="{C51BC0A0-73D4-4FD5-84FE-BBCB0BB92FA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4AC4FA-A447-43A1-907D-3C6FA86FCA87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4D1E41-2EF6-4025-A911-F20F65D29305}">
      <dgm:prSet phldrT="[Text]"/>
      <dgm:spPr/>
      <dgm:t>
        <a:bodyPr/>
        <a:lstStyle/>
        <a:p>
          <a:r>
            <a:rPr lang="en-US" dirty="0" smtClean="0"/>
            <a:t>Space exploration</a:t>
          </a:r>
          <a:endParaRPr lang="en-US" dirty="0"/>
        </a:p>
      </dgm:t>
    </dgm:pt>
    <dgm:pt modelId="{81E244CF-A2F4-48B3-A784-81EDB0899FC5}" type="parTrans" cxnId="{8F19A2BB-514E-4DF6-9F86-E1A90F069B6C}">
      <dgm:prSet/>
      <dgm:spPr/>
      <dgm:t>
        <a:bodyPr/>
        <a:lstStyle/>
        <a:p>
          <a:endParaRPr lang="en-US"/>
        </a:p>
      </dgm:t>
    </dgm:pt>
    <dgm:pt modelId="{374BB738-0343-4AAB-8D4B-53F4A23AACA7}" type="sibTrans" cxnId="{8F19A2BB-514E-4DF6-9F86-E1A90F069B6C}">
      <dgm:prSet/>
      <dgm:spPr/>
      <dgm:t>
        <a:bodyPr/>
        <a:lstStyle/>
        <a:p>
          <a:endParaRPr lang="en-US"/>
        </a:p>
      </dgm:t>
    </dgm:pt>
    <dgm:pt modelId="{A41DE86D-4F16-48CF-893D-C7A4E2ED4230}">
      <dgm:prSet phldrT="[Text]"/>
      <dgm:spPr/>
      <dgm:t>
        <a:bodyPr/>
        <a:lstStyle/>
        <a:p>
          <a:r>
            <a:rPr lang="en-US" dirty="0" smtClean="0"/>
            <a:t>System Analysis</a:t>
          </a:r>
          <a:endParaRPr lang="en-US" dirty="0"/>
        </a:p>
      </dgm:t>
    </dgm:pt>
    <dgm:pt modelId="{E6FD7623-2AAB-452A-BEC5-741A0723CE9C}" type="parTrans" cxnId="{58C208B5-6C92-40E7-B988-E20CFBA3030E}">
      <dgm:prSet/>
      <dgm:spPr/>
      <dgm:t>
        <a:bodyPr/>
        <a:lstStyle/>
        <a:p>
          <a:endParaRPr lang="en-US"/>
        </a:p>
      </dgm:t>
    </dgm:pt>
    <dgm:pt modelId="{D6FBB95F-C3B6-4E68-A748-E2CB923A1191}" type="sibTrans" cxnId="{58C208B5-6C92-40E7-B988-E20CFBA3030E}">
      <dgm:prSet/>
      <dgm:spPr/>
      <dgm:t>
        <a:bodyPr/>
        <a:lstStyle/>
        <a:p>
          <a:endParaRPr lang="en-US"/>
        </a:p>
      </dgm:t>
    </dgm:pt>
    <dgm:pt modelId="{BA9FA9EC-9996-4C09-A64D-3AB1C36257AB}">
      <dgm:prSet phldrT="[Text]"/>
      <dgm:spPr/>
      <dgm:t>
        <a:bodyPr/>
        <a:lstStyle/>
        <a:p>
          <a:r>
            <a:rPr lang="en-US" dirty="0" smtClean="0"/>
            <a:t>System Design</a:t>
          </a:r>
          <a:endParaRPr lang="en-US" dirty="0"/>
        </a:p>
      </dgm:t>
    </dgm:pt>
    <dgm:pt modelId="{2B9711B8-1351-45DF-9CAF-8810C4DF8976}" type="parTrans" cxnId="{F0171EA1-79EE-4BB6-A5B2-84B0FC100C1D}">
      <dgm:prSet/>
      <dgm:spPr/>
      <dgm:t>
        <a:bodyPr/>
        <a:lstStyle/>
        <a:p>
          <a:endParaRPr lang="en-US"/>
        </a:p>
      </dgm:t>
    </dgm:pt>
    <dgm:pt modelId="{31A695C5-1E6B-46EE-8381-AC2F7DEDAD63}" type="sibTrans" cxnId="{F0171EA1-79EE-4BB6-A5B2-84B0FC100C1D}">
      <dgm:prSet/>
      <dgm:spPr/>
      <dgm:t>
        <a:bodyPr/>
        <a:lstStyle/>
        <a:p>
          <a:endParaRPr lang="en-US"/>
        </a:p>
      </dgm:t>
    </dgm:pt>
    <dgm:pt modelId="{FDAFA636-B680-407B-B23C-3FE43C732973}" type="pres">
      <dgm:prSet presAssocID="{C74AC4FA-A447-43A1-907D-3C6FA86FCA8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B305CE-21B5-4D6E-964B-A69CF2B7705B}" type="pres">
      <dgm:prSet presAssocID="{D44D1E41-2EF6-4025-A911-F20F65D29305}" presName="composite" presStyleCnt="0"/>
      <dgm:spPr/>
    </dgm:pt>
    <dgm:pt modelId="{9D0F4478-30BD-4E78-BD9A-43E9A265D329}" type="pres">
      <dgm:prSet presAssocID="{D44D1E41-2EF6-4025-A911-F20F65D29305}" presName="LShape" presStyleLbl="alignNode1" presStyleIdx="0" presStyleCnt="5" custLinFactNeighborX="-1126"/>
      <dgm:spPr/>
    </dgm:pt>
    <dgm:pt modelId="{86703AF0-CA54-46B0-9E51-DFE8A1EB9710}" type="pres">
      <dgm:prSet presAssocID="{D44D1E41-2EF6-4025-A911-F20F65D29305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7B0A8-8397-4D81-8908-E004C35BB101}" type="pres">
      <dgm:prSet presAssocID="{D44D1E41-2EF6-4025-A911-F20F65D29305}" presName="Triangle" presStyleLbl="alignNode1" presStyleIdx="1" presStyleCnt="5"/>
      <dgm:spPr/>
    </dgm:pt>
    <dgm:pt modelId="{80A3C5F3-185B-4FBD-B977-26069C5125F7}" type="pres">
      <dgm:prSet presAssocID="{374BB738-0343-4AAB-8D4B-53F4A23AACA7}" presName="sibTrans" presStyleCnt="0"/>
      <dgm:spPr/>
    </dgm:pt>
    <dgm:pt modelId="{939FC04B-DE7D-4683-BDC0-09E3720FC368}" type="pres">
      <dgm:prSet presAssocID="{374BB738-0343-4AAB-8D4B-53F4A23AACA7}" presName="space" presStyleCnt="0"/>
      <dgm:spPr/>
    </dgm:pt>
    <dgm:pt modelId="{4B8B6E91-8704-40E0-B9C9-E8E7AB713661}" type="pres">
      <dgm:prSet presAssocID="{A41DE86D-4F16-48CF-893D-C7A4E2ED4230}" presName="composite" presStyleCnt="0"/>
      <dgm:spPr/>
    </dgm:pt>
    <dgm:pt modelId="{FB1036C4-C966-4B87-A9B6-404042FC87EF}" type="pres">
      <dgm:prSet presAssocID="{A41DE86D-4F16-48CF-893D-C7A4E2ED4230}" presName="LShape" presStyleLbl="alignNode1" presStyleIdx="2" presStyleCnt="5"/>
      <dgm:spPr/>
    </dgm:pt>
    <dgm:pt modelId="{D2B065B6-57CC-4FEC-9B18-4A30F689A344}" type="pres">
      <dgm:prSet presAssocID="{A41DE86D-4F16-48CF-893D-C7A4E2ED4230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9B1254-720B-491E-91E2-F8319960BAE3}" type="pres">
      <dgm:prSet presAssocID="{A41DE86D-4F16-48CF-893D-C7A4E2ED4230}" presName="Triangle" presStyleLbl="alignNode1" presStyleIdx="3" presStyleCnt="5"/>
      <dgm:spPr/>
    </dgm:pt>
    <dgm:pt modelId="{5E5176BC-1C7E-4780-98C2-8D135DCF920B}" type="pres">
      <dgm:prSet presAssocID="{D6FBB95F-C3B6-4E68-A748-E2CB923A1191}" presName="sibTrans" presStyleCnt="0"/>
      <dgm:spPr/>
    </dgm:pt>
    <dgm:pt modelId="{5C4033A2-FAD1-43C1-9F03-7A5441D3A533}" type="pres">
      <dgm:prSet presAssocID="{D6FBB95F-C3B6-4E68-A748-E2CB923A1191}" presName="space" presStyleCnt="0"/>
      <dgm:spPr/>
    </dgm:pt>
    <dgm:pt modelId="{A53D8FE7-0E78-4951-B62D-5A1CB6FC64EA}" type="pres">
      <dgm:prSet presAssocID="{BA9FA9EC-9996-4C09-A64D-3AB1C36257AB}" presName="composite" presStyleCnt="0"/>
      <dgm:spPr/>
    </dgm:pt>
    <dgm:pt modelId="{57E5E8E4-AAB6-4D3D-832E-35B2F7B58B0C}" type="pres">
      <dgm:prSet presAssocID="{BA9FA9EC-9996-4C09-A64D-3AB1C36257AB}" presName="LShape" presStyleLbl="alignNode1" presStyleIdx="4" presStyleCnt="5"/>
      <dgm:spPr/>
    </dgm:pt>
    <dgm:pt modelId="{C51BC0A0-73D4-4FD5-84FE-BBCB0BB92FAD}" type="pres">
      <dgm:prSet presAssocID="{BA9FA9EC-9996-4C09-A64D-3AB1C36257AB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3EAF5B-4AC9-44F2-8869-2805D5CB9C0F}" type="presOf" srcId="{D44D1E41-2EF6-4025-A911-F20F65D29305}" destId="{86703AF0-CA54-46B0-9E51-DFE8A1EB9710}" srcOrd="0" destOrd="0" presId="urn:microsoft.com/office/officeart/2009/3/layout/StepUpProcess"/>
    <dgm:cxn modelId="{A4B8680C-5C2A-4CCE-88F7-636D767DF590}" type="presOf" srcId="{BA9FA9EC-9996-4C09-A64D-3AB1C36257AB}" destId="{C51BC0A0-73D4-4FD5-84FE-BBCB0BB92FAD}" srcOrd="0" destOrd="0" presId="urn:microsoft.com/office/officeart/2009/3/layout/StepUpProcess"/>
    <dgm:cxn modelId="{8F19A2BB-514E-4DF6-9F86-E1A90F069B6C}" srcId="{C74AC4FA-A447-43A1-907D-3C6FA86FCA87}" destId="{D44D1E41-2EF6-4025-A911-F20F65D29305}" srcOrd="0" destOrd="0" parTransId="{81E244CF-A2F4-48B3-A784-81EDB0899FC5}" sibTransId="{374BB738-0343-4AAB-8D4B-53F4A23AACA7}"/>
    <dgm:cxn modelId="{F0171EA1-79EE-4BB6-A5B2-84B0FC100C1D}" srcId="{C74AC4FA-A447-43A1-907D-3C6FA86FCA87}" destId="{BA9FA9EC-9996-4C09-A64D-3AB1C36257AB}" srcOrd="2" destOrd="0" parTransId="{2B9711B8-1351-45DF-9CAF-8810C4DF8976}" sibTransId="{31A695C5-1E6B-46EE-8381-AC2F7DEDAD63}"/>
    <dgm:cxn modelId="{74177DF5-A8F9-4B76-9F71-C958711B2740}" type="presOf" srcId="{C74AC4FA-A447-43A1-907D-3C6FA86FCA87}" destId="{FDAFA636-B680-407B-B23C-3FE43C732973}" srcOrd="0" destOrd="0" presId="urn:microsoft.com/office/officeart/2009/3/layout/StepUpProcess"/>
    <dgm:cxn modelId="{58C208B5-6C92-40E7-B988-E20CFBA3030E}" srcId="{C74AC4FA-A447-43A1-907D-3C6FA86FCA87}" destId="{A41DE86D-4F16-48CF-893D-C7A4E2ED4230}" srcOrd="1" destOrd="0" parTransId="{E6FD7623-2AAB-452A-BEC5-741A0723CE9C}" sibTransId="{D6FBB95F-C3B6-4E68-A748-E2CB923A1191}"/>
    <dgm:cxn modelId="{E2645580-AE95-40BA-BA5F-2F8AA3C7185A}" type="presOf" srcId="{A41DE86D-4F16-48CF-893D-C7A4E2ED4230}" destId="{D2B065B6-57CC-4FEC-9B18-4A30F689A344}" srcOrd="0" destOrd="0" presId="urn:microsoft.com/office/officeart/2009/3/layout/StepUpProcess"/>
    <dgm:cxn modelId="{C83E3F44-659D-440A-8C04-177C55295D8A}" type="presParOf" srcId="{FDAFA636-B680-407B-B23C-3FE43C732973}" destId="{11B305CE-21B5-4D6E-964B-A69CF2B7705B}" srcOrd="0" destOrd="0" presId="urn:microsoft.com/office/officeart/2009/3/layout/StepUpProcess"/>
    <dgm:cxn modelId="{487018CC-7234-4AB6-8231-0E9AB0A4E0F6}" type="presParOf" srcId="{11B305CE-21B5-4D6E-964B-A69CF2B7705B}" destId="{9D0F4478-30BD-4E78-BD9A-43E9A265D329}" srcOrd="0" destOrd="0" presId="urn:microsoft.com/office/officeart/2009/3/layout/StepUpProcess"/>
    <dgm:cxn modelId="{CC5C4960-E830-494F-9237-E26F0055D1AD}" type="presParOf" srcId="{11B305CE-21B5-4D6E-964B-A69CF2B7705B}" destId="{86703AF0-CA54-46B0-9E51-DFE8A1EB9710}" srcOrd="1" destOrd="0" presId="urn:microsoft.com/office/officeart/2009/3/layout/StepUpProcess"/>
    <dgm:cxn modelId="{D1758A27-A851-4DCE-AA28-2B4F3590E8F2}" type="presParOf" srcId="{11B305CE-21B5-4D6E-964B-A69CF2B7705B}" destId="{2777B0A8-8397-4D81-8908-E004C35BB101}" srcOrd="2" destOrd="0" presId="urn:microsoft.com/office/officeart/2009/3/layout/StepUpProcess"/>
    <dgm:cxn modelId="{5A37ED79-4AA7-4058-8991-CFFE63C305CE}" type="presParOf" srcId="{FDAFA636-B680-407B-B23C-3FE43C732973}" destId="{80A3C5F3-185B-4FBD-B977-26069C5125F7}" srcOrd="1" destOrd="0" presId="urn:microsoft.com/office/officeart/2009/3/layout/StepUpProcess"/>
    <dgm:cxn modelId="{0611C59A-860D-49EC-AF3D-E1FBA81D8E76}" type="presParOf" srcId="{80A3C5F3-185B-4FBD-B977-26069C5125F7}" destId="{939FC04B-DE7D-4683-BDC0-09E3720FC368}" srcOrd="0" destOrd="0" presId="urn:microsoft.com/office/officeart/2009/3/layout/StepUpProcess"/>
    <dgm:cxn modelId="{DF62DCB9-82DE-473C-A4D8-547461A4A663}" type="presParOf" srcId="{FDAFA636-B680-407B-B23C-3FE43C732973}" destId="{4B8B6E91-8704-40E0-B9C9-E8E7AB713661}" srcOrd="2" destOrd="0" presId="urn:microsoft.com/office/officeart/2009/3/layout/StepUpProcess"/>
    <dgm:cxn modelId="{892759FE-AE04-46A7-8698-A59BBB169DA6}" type="presParOf" srcId="{4B8B6E91-8704-40E0-B9C9-E8E7AB713661}" destId="{FB1036C4-C966-4B87-A9B6-404042FC87EF}" srcOrd="0" destOrd="0" presId="urn:microsoft.com/office/officeart/2009/3/layout/StepUpProcess"/>
    <dgm:cxn modelId="{59CEBE34-F636-4B06-952C-BB1E72D0DF1B}" type="presParOf" srcId="{4B8B6E91-8704-40E0-B9C9-E8E7AB713661}" destId="{D2B065B6-57CC-4FEC-9B18-4A30F689A344}" srcOrd="1" destOrd="0" presId="urn:microsoft.com/office/officeart/2009/3/layout/StepUpProcess"/>
    <dgm:cxn modelId="{F44A492F-3179-4CDB-99D5-D0E95F87A740}" type="presParOf" srcId="{4B8B6E91-8704-40E0-B9C9-E8E7AB713661}" destId="{6C9B1254-720B-491E-91E2-F8319960BAE3}" srcOrd="2" destOrd="0" presId="urn:microsoft.com/office/officeart/2009/3/layout/StepUpProcess"/>
    <dgm:cxn modelId="{8A798CC8-2249-44C7-A019-7693FB71C159}" type="presParOf" srcId="{FDAFA636-B680-407B-B23C-3FE43C732973}" destId="{5E5176BC-1C7E-4780-98C2-8D135DCF920B}" srcOrd="3" destOrd="0" presId="urn:microsoft.com/office/officeart/2009/3/layout/StepUpProcess"/>
    <dgm:cxn modelId="{7B1C4260-6543-4093-8192-191D66331A1B}" type="presParOf" srcId="{5E5176BC-1C7E-4780-98C2-8D135DCF920B}" destId="{5C4033A2-FAD1-43C1-9F03-7A5441D3A533}" srcOrd="0" destOrd="0" presId="urn:microsoft.com/office/officeart/2009/3/layout/StepUpProcess"/>
    <dgm:cxn modelId="{8FB48081-8A0C-40CA-A8AB-5DB2E94F092C}" type="presParOf" srcId="{FDAFA636-B680-407B-B23C-3FE43C732973}" destId="{A53D8FE7-0E78-4951-B62D-5A1CB6FC64EA}" srcOrd="4" destOrd="0" presId="urn:microsoft.com/office/officeart/2009/3/layout/StepUpProcess"/>
    <dgm:cxn modelId="{843D4F28-EAA4-4C5E-97AF-D7BD8A9A9883}" type="presParOf" srcId="{A53D8FE7-0E78-4951-B62D-5A1CB6FC64EA}" destId="{57E5E8E4-AAB6-4D3D-832E-35B2F7B58B0C}" srcOrd="0" destOrd="0" presId="urn:microsoft.com/office/officeart/2009/3/layout/StepUpProcess"/>
    <dgm:cxn modelId="{CC8B75B2-29B0-45AE-9E38-E7D6E86EEA5D}" type="presParOf" srcId="{A53D8FE7-0E78-4951-B62D-5A1CB6FC64EA}" destId="{C51BC0A0-73D4-4FD5-84FE-BBCB0BB92FA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F4478-30BD-4E78-BD9A-43E9A265D329}">
      <dsp:nvSpPr>
        <dsp:cNvPr id="0" name=""/>
        <dsp:cNvSpPr/>
      </dsp:nvSpPr>
      <dsp:spPr>
        <a:xfrm rot="5400000">
          <a:off x="325396" y="701284"/>
          <a:ext cx="976290" cy="162452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03AF0-CA54-46B0-9E51-DFE8A1EB9710}">
      <dsp:nvSpPr>
        <dsp:cNvPr id="0" name=""/>
        <dsp:cNvSpPr/>
      </dsp:nvSpPr>
      <dsp:spPr>
        <a:xfrm>
          <a:off x="162429" y="1186666"/>
          <a:ext cx="1466630" cy="128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Case Study</a:t>
          </a:r>
          <a:endParaRPr lang="en-US" sz="1900" kern="1200" dirty="0"/>
        </a:p>
      </dsp:txBody>
      <dsp:txXfrm>
        <a:off x="162429" y="1186666"/>
        <a:ext cx="1466630" cy="1285587"/>
      </dsp:txXfrm>
    </dsp:sp>
    <dsp:sp modelId="{2777B0A8-8397-4D81-8908-E004C35BB101}">
      <dsp:nvSpPr>
        <dsp:cNvPr id="0" name=""/>
        <dsp:cNvSpPr/>
      </dsp:nvSpPr>
      <dsp:spPr>
        <a:xfrm>
          <a:off x="1352337" y="581684"/>
          <a:ext cx="276722" cy="27672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036C4-C966-4B87-A9B6-404042FC87EF}">
      <dsp:nvSpPr>
        <dsp:cNvPr id="0" name=""/>
        <dsp:cNvSpPr/>
      </dsp:nvSpPr>
      <dsp:spPr>
        <a:xfrm rot="5400000">
          <a:off x="2120838" y="257000"/>
          <a:ext cx="976290" cy="162452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065B6-57CC-4FEC-9B18-4A30F689A344}">
      <dsp:nvSpPr>
        <dsp:cNvPr id="0" name=""/>
        <dsp:cNvSpPr/>
      </dsp:nvSpPr>
      <dsp:spPr>
        <a:xfrm>
          <a:off x="1957871" y="742383"/>
          <a:ext cx="1466630" cy="128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Method</a:t>
          </a:r>
          <a:endParaRPr lang="en-US" sz="1900" kern="1200" dirty="0"/>
        </a:p>
      </dsp:txBody>
      <dsp:txXfrm>
        <a:off x="1957871" y="742383"/>
        <a:ext cx="1466630" cy="1285587"/>
      </dsp:txXfrm>
    </dsp:sp>
    <dsp:sp modelId="{6C9B1254-720B-491E-91E2-F8319960BAE3}">
      <dsp:nvSpPr>
        <dsp:cNvPr id="0" name=""/>
        <dsp:cNvSpPr/>
      </dsp:nvSpPr>
      <dsp:spPr>
        <a:xfrm>
          <a:off x="3147779" y="137400"/>
          <a:ext cx="276722" cy="27672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5E8E4-AAB6-4D3D-832E-35B2F7B58B0C}">
      <dsp:nvSpPr>
        <dsp:cNvPr id="0" name=""/>
        <dsp:cNvSpPr/>
      </dsp:nvSpPr>
      <dsp:spPr>
        <a:xfrm rot="5400000">
          <a:off x="3916280" y="-187283"/>
          <a:ext cx="976290" cy="162452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BC0A0-73D4-4FD5-84FE-BBCB0BB92FAD}">
      <dsp:nvSpPr>
        <dsp:cNvPr id="0" name=""/>
        <dsp:cNvSpPr/>
      </dsp:nvSpPr>
      <dsp:spPr>
        <a:xfrm>
          <a:off x="3753313" y="298099"/>
          <a:ext cx="1466630" cy="128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Requirement</a:t>
          </a:r>
          <a:endParaRPr lang="en-US" sz="1900" kern="1200" dirty="0"/>
        </a:p>
      </dsp:txBody>
      <dsp:txXfrm>
        <a:off x="3753313" y="298099"/>
        <a:ext cx="1466630" cy="1285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F4478-30BD-4E78-BD9A-43E9A265D329}">
      <dsp:nvSpPr>
        <dsp:cNvPr id="0" name=""/>
        <dsp:cNvSpPr/>
      </dsp:nvSpPr>
      <dsp:spPr>
        <a:xfrm rot="5400000">
          <a:off x="307104" y="701284"/>
          <a:ext cx="976290" cy="162452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03AF0-CA54-46B0-9E51-DFE8A1EB9710}">
      <dsp:nvSpPr>
        <dsp:cNvPr id="0" name=""/>
        <dsp:cNvSpPr/>
      </dsp:nvSpPr>
      <dsp:spPr>
        <a:xfrm>
          <a:off x="162429" y="1186666"/>
          <a:ext cx="1466630" cy="128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Space exploration</a:t>
          </a:r>
          <a:endParaRPr lang="en-US" sz="2100" kern="1200" dirty="0"/>
        </a:p>
      </dsp:txBody>
      <dsp:txXfrm>
        <a:off x="162429" y="1186666"/>
        <a:ext cx="1466630" cy="1285587"/>
      </dsp:txXfrm>
    </dsp:sp>
    <dsp:sp modelId="{2777B0A8-8397-4D81-8908-E004C35BB101}">
      <dsp:nvSpPr>
        <dsp:cNvPr id="0" name=""/>
        <dsp:cNvSpPr/>
      </dsp:nvSpPr>
      <dsp:spPr>
        <a:xfrm>
          <a:off x="1352337" y="581684"/>
          <a:ext cx="276722" cy="27672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036C4-C966-4B87-A9B6-404042FC87EF}">
      <dsp:nvSpPr>
        <dsp:cNvPr id="0" name=""/>
        <dsp:cNvSpPr/>
      </dsp:nvSpPr>
      <dsp:spPr>
        <a:xfrm rot="5400000">
          <a:off x="2120838" y="257000"/>
          <a:ext cx="976290" cy="162452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065B6-57CC-4FEC-9B18-4A30F689A344}">
      <dsp:nvSpPr>
        <dsp:cNvPr id="0" name=""/>
        <dsp:cNvSpPr/>
      </dsp:nvSpPr>
      <dsp:spPr>
        <a:xfrm>
          <a:off x="1957871" y="742383"/>
          <a:ext cx="1466630" cy="128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System Analysis</a:t>
          </a:r>
          <a:endParaRPr lang="en-US" sz="2100" kern="1200" dirty="0"/>
        </a:p>
      </dsp:txBody>
      <dsp:txXfrm>
        <a:off x="1957871" y="742383"/>
        <a:ext cx="1466630" cy="1285587"/>
      </dsp:txXfrm>
    </dsp:sp>
    <dsp:sp modelId="{6C9B1254-720B-491E-91E2-F8319960BAE3}">
      <dsp:nvSpPr>
        <dsp:cNvPr id="0" name=""/>
        <dsp:cNvSpPr/>
      </dsp:nvSpPr>
      <dsp:spPr>
        <a:xfrm>
          <a:off x="3147779" y="137400"/>
          <a:ext cx="276722" cy="27672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5E8E4-AAB6-4D3D-832E-35B2F7B58B0C}">
      <dsp:nvSpPr>
        <dsp:cNvPr id="0" name=""/>
        <dsp:cNvSpPr/>
      </dsp:nvSpPr>
      <dsp:spPr>
        <a:xfrm rot="5400000">
          <a:off x="3916280" y="-187283"/>
          <a:ext cx="976290" cy="162452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BC0A0-73D4-4FD5-84FE-BBCB0BB92FAD}">
      <dsp:nvSpPr>
        <dsp:cNvPr id="0" name=""/>
        <dsp:cNvSpPr/>
      </dsp:nvSpPr>
      <dsp:spPr>
        <a:xfrm>
          <a:off x="3753313" y="298099"/>
          <a:ext cx="1466630" cy="1285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System Design</a:t>
          </a:r>
          <a:endParaRPr lang="en-US" sz="2100" kern="1200" dirty="0"/>
        </a:p>
      </dsp:txBody>
      <dsp:txXfrm>
        <a:off x="3753313" y="298099"/>
        <a:ext cx="1466630" cy="1285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5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78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645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5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79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3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6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9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3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4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1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8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72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36EE3C2-5720-4B3B-A932-FBF3F6327B1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D08B3D8-2C61-40BD-BEFA-9D4CCAB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35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AshrafZaki/Master-Embedded-systems" TargetMode="External"/><Relationship Id="rId2" Type="http://schemas.openxmlformats.org/officeDocument/2006/relationships/hyperlink" Target="https://www.learn-in-depth-store.com/profile/tomasashrafzaki/profil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hyperlink" Target="https://drive.google.com/file/d/1zKesyeKuz3_gBgVPhaqK8bdOAfon6PoY/view?usp=drive_lin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keroles-khalil-2a86057b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859536"/>
            <a:ext cx="9440034" cy="183794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High Pressure Detection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Project(1)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3598339"/>
            <a:ext cx="9384263" cy="2610437"/>
          </a:xfrm>
        </p:spPr>
        <p:txBody>
          <a:bodyPr/>
          <a:lstStyle/>
          <a:p>
            <a:pPr algn="l"/>
            <a:r>
              <a:rPr lang="en-US" i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/>
              </a:rPr>
              <a:t>Name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Thomas Ashraf </a:t>
            </a:r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Zaki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 </a:t>
            </a:r>
          </a:p>
          <a:p>
            <a:pPr algn="l"/>
            <a:r>
              <a:rPr lang="en-US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Profile</a:t>
            </a:r>
            <a:r>
              <a:rPr lang="en-US" dirty="0" smtClean="0"/>
              <a:t> : </a:t>
            </a:r>
            <a:r>
              <a:rPr lang="en-US" u="sng" dirty="0" smtClean="0">
                <a:solidFill>
                  <a:schemeClr val="tx1">
                    <a:lumMod val="65000"/>
                  </a:schemeClr>
                </a:solidFill>
                <a:hlinkClick r:id="rId2"/>
              </a:rPr>
              <a:t>Click Here</a:t>
            </a:r>
            <a:endParaRPr lang="en-US" u="sng" dirty="0" smtClean="0">
              <a:solidFill>
                <a:schemeClr val="tx1">
                  <a:lumMod val="65000"/>
                </a:schemeClr>
              </a:solidFill>
            </a:endParaRPr>
          </a:p>
          <a:p>
            <a:pPr algn="l"/>
            <a:r>
              <a:rPr lang="en-US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GitHub</a:t>
            </a:r>
            <a:r>
              <a:rPr lang="en-US" dirty="0" smtClean="0"/>
              <a:t> : </a:t>
            </a:r>
            <a:r>
              <a:rPr lang="en-US" u="sng" dirty="0">
                <a:solidFill>
                  <a:schemeClr val="tx1">
                    <a:lumMod val="65000"/>
                  </a:schemeClr>
                </a:solidFill>
                <a:hlinkClick r:id="rId3"/>
              </a:rPr>
              <a:t>Click </a:t>
            </a:r>
            <a:r>
              <a:rPr lang="en-US" u="sng" dirty="0" smtClean="0">
                <a:solidFill>
                  <a:schemeClr val="tx1">
                    <a:lumMod val="65000"/>
                  </a:schemeClr>
                </a:solidFill>
                <a:hlinkClick r:id="rId3"/>
              </a:rPr>
              <a:t>Here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                                      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pPr algn="l"/>
            <a:r>
              <a:rPr lang="en-US" dirty="0" smtClean="0"/>
              <a:t>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5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System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099" y="2527977"/>
            <a:ext cx="10353762" cy="4058751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Design = Making what a client wants</a:t>
            </a:r>
          </a:p>
          <a:p>
            <a:pPr marL="3690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”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creating a system” that complies with the client requirements.</a:t>
            </a:r>
          </a:p>
          <a:p>
            <a:pPr marL="36900" indent="0">
              <a:buNone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System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architecture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→Block Definition Diagram and Internal Block Diagram</a:t>
            </a:r>
          </a:p>
          <a:p>
            <a:pPr marL="36900" indent="0">
              <a:buNone/>
            </a:pP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Behaviour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system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→State Machine Diagram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One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state machine diagram per block </a:t>
            </a:r>
          </a:p>
        </p:txBody>
      </p:sp>
    </p:spTree>
    <p:extLst>
      <p:ext uri="{BB962C8B-B14F-4D97-AF65-F5344CB8AC3E}">
        <p14:creationId xmlns:p14="http://schemas.microsoft.com/office/powerpoint/2010/main" val="3335406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Block Definition Diagram and Internal Block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Diagram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4" y="1837944"/>
            <a:ext cx="11185046" cy="4636008"/>
          </a:xfrm>
        </p:spPr>
      </p:pic>
    </p:spTree>
    <p:extLst>
      <p:ext uri="{BB962C8B-B14F-4D97-AF65-F5344CB8AC3E}">
        <p14:creationId xmlns:p14="http://schemas.microsoft.com/office/powerpoint/2010/main" val="2058541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State Machine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Diagram of Pressure Sensor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5779" y="2893737"/>
            <a:ext cx="10353762" cy="4058751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Content : 2 states ,1 timer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Take the value and send it to main algorithm block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timer to take time until finished the process</a:t>
            </a:r>
          </a:p>
          <a:p>
            <a:endParaRPr lang="en-US" dirty="0" smtClean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22" y="1580050"/>
            <a:ext cx="4663844" cy="486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29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483" y="591312"/>
            <a:ext cx="10353762" cy="97045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State Machine Diagram of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Main Algorithm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7491" y="2563366"/>
            <a:ext cx="10353762" cy="405875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Content :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1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states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Receive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the value </a:t>
            </a:r>
            <a:endParaRPr lang="en-US" dirty="0" smtClean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if pressure&gt;threshold  ,send message to Monitor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Else return to the same state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50" y="1664207"/>
            <a:ext cx="4984918" cy="471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9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State Machine Diagram of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Alarm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95" y="2491401"/>
            <a:ext cx="10353762" cy="405875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Content : 3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states ,1 timer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Take the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Message of high pressure from Main Algorithm Block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Working state send message to turn on alarm to actuator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timer to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60s and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send message to turn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off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alarm to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actuator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45" y="1426464"/>
            <a:ext cx="3311807" cy="53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State Machine Diagram of Alarm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Actuator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418249"/>
            <a:ext cx="10353762" cy="405875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Content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:4 states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Take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message from monitor TO</a:t>
            </a:r>
          </a:p>
          <a:p>
            <a:pPr marL="36900" indent="0"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     Start or Stop alarm</a:t>
            </a:r>
          </a:p>
          <a:p>
            <a:pPr marL="36900" indent="0">
              <a:buNone/>
            </a:pP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79" y="1828442"/>
            <a:ext cx="5197290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" y="181556"/>
            <a:ext cx="11365992" cy="6447843"/>
          </a:xfrm>
        </p:spPr>
      </p:pic>
    </p:spTree>
    <p:extLst>
      <p:ext uri="{BB962C8B-B14F-4D97-AF65-F5344CB8AC3E}">
        <p14:creationId xmlns:p14="http://schemas.microsoft.com/office/powerpoint/2010/main" val="1919577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38912"/>
            <a:ext cx="11000231" cy="6108191"/>
          </a:xfrm>
        </p:spPr>
      </p:pic>
    </p:spTree>
    <p:extLst>
      <p:ext uri="{BB962C8B-B14F-4D97-AF65-F5344CB8AC3E}">
        <p14:creationId xmlns:p14="http://schemas.microsoft.com/office/powerpoint/2010/main" val="2225784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IMPLEMENTATION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PressueSensor.c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PressueSensor.h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Algorithm.c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Algorithm.h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AlarmMonitor.c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AlarmMonitor.h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Alarm_Led.c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Alarm_Led.h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driver.c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driver.h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States.h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linker.ld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Startup.c</a:t>
            </a:r>
            <a:endParaRPr lang="en-US" sz="1600" b="1" u="sng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b="1" u="sng" dirty="0" err="1" smtClean="0">
                <a:solidFill>
                  <a:schemeClr val="tx1">
                    <a:lumMod val="50000"/>
                  </a:schemeClr>
                </a:solidFill>
              </a:rPr>
              <a:t>makefile</a:t>
            </a:r>
            <a:endParaRPr lang="en-US" sz="16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36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    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</a:rPr>
              <a:t>States.h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                  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</a:rPr>
              <a:t>driver.h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                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</a:rPr>
              <a:t>driver.c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8" y="1802555"/>
            <a:ext cx="3592820" cy="467798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1" y="2043853"/>
            <a:ext cx="4086843" cy="4411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477" y="1580050"/>
            <a:ext cx="3185436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86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Project Is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376" y="3429000"/>
            <a:ext cx="10545181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Customer Want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ressure controller That Turn On Alarm if The value of pressure Above 20 BAR 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By Make All this files using System architecting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(UML2)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Without use any IDE to write the files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Make the linker script , startup and </a:t>
            </a:r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makefile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                                                                                       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PressueSensor.h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      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PressueSensor.c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07" y="1830563"/>
            <a:ext cx="3093988" cy="25453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42" y="1830563"/>
            <a:ext cx="4374259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90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Algorithm.h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                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Algorithm.c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12" y="1402779"/>
            <a:ext cx="3954043" cy="4059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44" y="1726593"/>
            <a:ext cx="3139712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7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AlarmMonitor.h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 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AlarmMonitor.c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40" y="1750251"/>
            <a:ext cx="4059936" cy="473284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823" y="2045086"/>
            <a:ext cx="3116850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12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</a:rPr>
              <a:t>Alarm_Led.h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                        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</a:rPr>
              <a:t>Alarm_Led.c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1580050"/>
            <a:ext cx="3364992" cy="51499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24" y="1777623"/>
            <a:ext cx="321591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86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</a:rPr>
              <a:t>linker.ld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                                            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</a:rPr>
              <a:t>makefile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1" y="1869123"/>
            <a:ext cx="3549584" cy="405923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272" y="1452034"/>
            <a:ext cx="6226864" cy="52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93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Startup.c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88" y="1580051"/>
            <a:ext cx="8595360" cy="4857326"/>
          </a:xfrm>
        </p:spPr>
      </p:pic>
    </p:spTree>
    <p:extLst>
      <p:ext uri="{BB962C8B-B14F-4D97-AF65-F5344CB8AC3E}">
        <p14:creationId xmlns:p14="http://schemas.microsoft.com/office/powerpoint/2010/main" val="1426346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          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Mapfile.map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143968"/>
            <a:ext cx="4654296" cy="11507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28" y="1580050"/>
            <a:ext cx="4936988" cy="5080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28" y="1580050"/>
            <a:ext cx="4268960" cy="505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72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Building with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makefile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in terminal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36" y="2101334"/>
            <a:ext cx="10353675" cy="3266194"/>
          </a:xfrm>
        </p:spPr>
      </p:pic>
    </p:spTree>
    <p:extLst>
      <p:ext uri="{BB962C8B-B14F-4D97-AF65-F5344CB8AC3E}">
        <p14:creationId xmlns:p14="http://schemas.microsoft.com/office/powerpoint/2010/main" val="3695524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Sections of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project.elf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Symbols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of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project.elf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1" y="1875460"/>
            <a:ext cx="5121084" cy="39551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72" y="1580050"/>
            <a:ext cx="5176881" cy="50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                 Video of Simulation </a:t>
            </a:r>
            <a:br>
              <a:rPr lang="en-US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Link: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  <a:hlinkClick r:id="rId4"/>
              </a:rPr>
              <a:t>click here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yarb - Proteus 8 Professional - Schematic Capture 2024-09-21 22-41-2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6379" y="2170875"/>
            <a:ext cx="7985125" cy="4059237"/>
          </a:xfrm>
        </p:spPr>
      </p:pic>
    </p:spTree>
    <p:extLst>
      <p:ext uri="{BB962C8B-B14F-4D97-AF65-F5344CB8AC3E}">
        <p14:creationId xmlns:p14="http://schemas.microsoft.com/office/powerpoint/2010/main" val="38839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Using Design Sequence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41627"/>
              </p:ext>
            </p:extLst>
          </p:nvPr>
        </p:nvGraphicFramePr>
        <p:xfrm>
          <a:off x="640081" y="3639312"/>
          <a:ext cx="5221223" cy="260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895948"/>
              </p:ext>
            </p:extLst>
          </p:nvPr>
        </p:nvGraphicFramePr>
        <p:xfrm>
          <a:off x="5980176" y="2237232"/>
          <a:ext cx="5221223" cy="260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23324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635" y="1176528"/>
            <a:ext cx="10353762" cy="970450"/>
          </a:xfrm>
        </p:spPr>
        <p:txBody>
          <a:bodyPr>
            <a:noAutofit/>
          </a:bodyPr>
          <a:lstStyle/>
          <a:p>
            <a:r>
              <a:rPr lang="en-US" sz="6600" u="sng" dirty="0" smtClean="0">
                <a:solidFill>
                  <a:schemeClr val="bg2">
                    <a:lumMod val="75000"/>
                  </a:schemeClr>
                </a:solidFill>
              </a:rPr>
              <a:t>THANKS</a:t>
            </a:r>
            <a:endParaRPr lang="en-US" sz="6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635" y="2966889"/>
            <a:ext cx="10353762" cy="4058751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Under the supervision of</a:t>
            </a:r>
          </a:p>
          <a:p>
            <a:pPr algn="ctr"/>
            <a:r>
              <a:rPr lang="en-US" sz="3200" dirty="0" err="1" smtClean="0">
                <a:solidFill>
                  <a:schemeClr val="bg2">
                    <a:lumMod val="50000"/>
                  </a:schemeClr>
                </a:solidFill>
              </a:rPr>
              <a:t>Eng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3200" dirty="0" err="1" smtClean="0">
                <a:solidFill>
                  <a:schemeClr val="bg2">
                    <a:lumMod val="50000"/>
                  </a:schemeClr>
                </a:solidFill>
              </a:rPr>
              <a:t>Keroloes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200" dirty="0" err="1" smtClean="0">
                <a:solidFill>
                  <a:schemeClr val="bg2">
                    <a:lumMod val="50000"/>
                  </a:schemeClr>
                </a:solidFill>
              </a:rPr>
              <a:t>Shenouda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 Khalil (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hlinkClick r:id="rId2"/>
              </a:rPr>
              <a:t>here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78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Case Study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929384"/>
            <a:ext cx="10353762" cy="3861816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 ”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client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” expects you to deliver the software of the following system: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Specification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(from the client) </a:t>
            </a:r>
          </a:p>
          <a:p>
            <a:r>
              <a:rPr lang="en-US" b="1" dirty="0" smtClean="0">
                <a:solidFill>
                  <a:schemeClr val="tx1">
                    <a:lumMod val="65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pressure controller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informs the crew of a cabin with an alarm 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when the pressure exceeds 20 bars in the cabin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6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alarm duration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equals 60 seconds. </a:t>
            </a:r>
            <a:endParaRPr lang="en-US" dirty="0" smtClean="0">
              <a:solidFill>
                <a:schemeClr val="tx1">
                  <a:lumMod val="65000"/>
                </a:schemeClr>
              </a:solidFill>
            </a:endParaRPr>
          </a:p>
          <a:p>
            <a:endParaRPr lang="en-US" dirty="0" smtClean="0"/>
          </a:p>
          <a:p>
            <a:pPr marL="36900" indent="0">
              <a:buNone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Assumptions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controller set up and shutdown procedures are not modeled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controller maintenance is not modeled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pressure sensor never fails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alarm never fails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controller never faces power cut</a:t>
            </a: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73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5" y="1934465"/>
            <a:ext cx="9193160" cy="4505663"/>
          </a:xfrm>
          <a:gradFill>
            <a:gsLst>
              <a:gs pos="55870">
                <a:srgbClr val="9ECDF8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25400" dir="17280000">
              <a:schemeClr val="bg1">
                <a:lumMod val="50000"/>
                <a:lumOff val="50000"/>
                <a:alpha val="45000"/>
              </a:scheme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Requirement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3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System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Analysis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Analysis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method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System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boundary and main functions →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Use Case Diagram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Relations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between main functions →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Activity Diagram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Communications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between main system entities and 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actors →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Sequence Diagram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24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1-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Use Case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73936"/>
            <a:ext cx="10353762" cy="401726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36900" indent="0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Shows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what the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system does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who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uses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it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1.Define the boundary of the system </a:t>
            </a:r>
          </a:p>
          <a:p>
            <a:pPr marL="36900" indent="0"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	Inside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of the rectangle →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What you promise to design 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pPr marL="36900" indent="0"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	Outside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of the rectangle →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System environment (= Actors) 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pPr marL="36900" indent="0">
              <a:buNone/>
            </a:pPr>
            <a:r>
              <a:rPr lang="en-US" b="1" i="1" dirty="0" smtClean="0">
                <a:solidFill>
                  <a:schemeClr val="tx1">
                    <a:lumMod val="50000"/>
                  </a:schemeClr>
                </a:solidFill>
              </a:rPr>
              <a:t>This </a:t>
            </a:r>
            <a:r>
              <a:rPr lang="en-US" b="1" i="1" dirty="0">
                <a:solidFill>
                  <a:schemeClr val="tx1">
                    <a:lumMod val="50000"/>
                  </a:schemeClr>
                </a:solidFill>
              </a:rPr>
              <a:t>is not part of what you will have to design </a:t>
            </a:r>
          </a:p>
          <a:p>
            <a:pPr marL="36900" indent="0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Name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system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1.Identify the services to be offered by the system 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pPr marL="36900" indent="0">
              <a:buNone/>
            </a:pPr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Only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services interacting with actors 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2.Draw interactions between functions and actors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849" y="116542"/>
            <a:ext cx="4435799" cy="33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6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67512"/>
            <a:ext cx="10353762" cy="1064937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2-Activity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3630168"/>
            <a:ext cx="10353762" cy="2161032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Activity diagrams describe the workflow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of a system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An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activity diagram is a special case of a state chart diagram in which states are activities (“functions”)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92" y="91440"/>
            <a:ext cx="3890350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09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3-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Sequence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35" y="2799249"/>
            <a:ext cx="10353762" cy="405875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An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interaction diagram that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details how operations are carried out.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What messages are sent and when.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Sequence diagrams are organized according to time 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NO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message between actors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One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global clock (applies to the entire system)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85" y="127042"/>
            <a:ext cx="4389119" cy="57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94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172</TotalTime>
  <Words>482</Words>
  <Application>Microsoft Office PowerPoint</Application>
  <PresentationFormat>Widescreen</PresentationFormat>
  <Paragraphs>114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Calisto MT</vt:lpstr>
      <vt:lpstr>Trebuchet MS</vt:lpstr>
      <vt:lpstr>Wingdings</vt:lpstr>
      <vt:lpstr>Wingdings 2</vt:lpstr>
      <vt:lpstr>Slate</vt:lpstr>
      <vt:lpstr>High Pressure Detection Project(1)</vt:lpstr>
      <vt:lpstr>Project Is</vt:lpstr>
      <vt:lpstr>Using Design Sequence</vt:lpstr>
      <vt:lpstr>Case Study</vt:lpstr>
      <vt:lpstr>Requirement</vt:lpstr>
      <vt:lpstr>System Analysis </vt:lpstr>
      <vt:lpstr>1-Use Case Diagram</vt:lpstr>
      <vt:lpstr>2-Activity Diagram</vt:lpstr>
      <vt:lpstr>3-Sequence Diagram</vt:lpstr>
      <vt:lpstr>System Design</vt:lpstr>
      <vt:lpstr>Block Definition Diagram and Internal Block Diagram</vt:lpstr>
      <vt:lpstr>State Machine Diagram of Pressure Sensor</vt:lpstr>
      <vt:lpstr>State Machine Diagram of Main Algorithm</vt:lpstr>
      <vt:lpstr>State Machine Diagram of Alarm Monitor</vt:lpstr>
      <vt:lpstr>State Machine Diagram of Alarm Actuator</vt:lpstr>
      <vt:lpstr>PowerPoint Presentation</vt:lpstr>
      <vt:lpstr>PowerPoint Presentation</vt:lpstr>
      <vt:lpstr>IMPLEMENTATION</vt:lpstr>
      <vt:lpstr>    States.h                  driver.h                driver.c</vt:lpstr>
      <vt:lpstr>PressueSensor.h                 PressueSensor.c</vt:lpstr>
      <vt:lpstr>Algorithm.h                           Algorithm.c </vt:lpstr>
      <vt:lpstr>AlarmMonitor.h            AlarmMonitor.c</vt:lpstr>
      <vt:lpstr>Alarm_Led.h                        Alarm_Led.c</vt:lpstr>
      <vt:lpstr>linker.ld                                            makefile</vt:lpstr>
      <vt:lpstr>Startup.c</vt:lpstr>
      <vt:lpstr>                      Mapfile.map</vt:lpstr>
      <vt:lpstr>Building with makefile in terminal</vt:lpstr>
      <vt:lpstr>Sections of project.elf          Symbols of project.elf  </vt:lpstr>
      <vt:lpstr>                           Video of Simulation  Link: click here</vt:lpstr>
      <vt:lpstr>THANKS</vt:lpstr>
    </vt:vector>
  </TitlesOfParts>
  <Company>CyberSpace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Pressure Detection Project(1)</dc:title>
  <dc:creator>Office</dc:creator>
  <cp:lastModifiedBy>Office</cp:lastModifiedBy>
  <cp:revision>39</cp:revision>
  <dcterms:created xsi:type="dcterms:W3CDTF">2024-09-21T20:08:08Z</dcterms:created>
  <dcterms:modified xsi:type="dcterms:W3CDTF">2024-09-21T23:04:43Z</dcterms:modified>
</cp:coreProperties>
</file>